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2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56CE-2CF0-4198-9F0D-7D614FB180D9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A4B71-AFAC-455E-9FE6-5E1BA451D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A4B71-AFAC-455E-9FE6-5E1BA451DC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C48E9A-6199-4345-A2A0-BF57AB26C858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51D167-898F-40F2-863B-9652B0F24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Analyze &amp; Annotate </a:t>
            </a:r>
            <a:r>
              <a:rPr lang="en-US" dirty="0" smtClean="0"/>
              <a:t>Quality Writing for</a:t>
            </a:r>
            <a:r>
              <a:rPr lang="en-US" dirty="0"/>
              <a:t> </a:t>
            </a:r>
            <a:r>
              <a:rPr lang="en-US" dirty="0" smtClean="0"/>
              <a:t>Rhetorical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Annotate an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531352" cy="4648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600" dirty="0" smtClean="0"/>
              <a:t>1. Underline the thesis (it may be more than one sentence). Sometimes</a:t>
            </a:r>
          </a:p>
          <a:p>
            <a:pPr lvl="1">
              <a:buNone/>
            </a:pPr>
            <a:r>
              <a:rPr lang="en-US" sz="1600" dirty="0" smtClean="0"/>
              <a:t>a thesis is implied by the body of points and evidence. If the thesis is</a:t>
            </a:r>
          </a:p>
          <a:p>
            <a:pPr lvl="1">
              <a:buNone/>
            </a:pPr>
            <a:r>
              <a:rPr lang="en-US" sz="1600" dirty="0" smtClean="0"/>
              <a:t>not explicitly stated, please write the essay’s central idea in your own</a:t>
            </a:r>
          </a:p>
          <a:p>
            <a:pPr lvl="1">
              <a:buNone/>
            </a:pPr>
            <a:r>
              <a:rPr lang="en-US" sz="1600" dirty="0" smtClean="0"/>
              <a:t>words in the margin along the introduction of the essay.</a:t>
            </a:r>
          </a:p>
          <a:p>
            <a:pPr>
              <a:buNone/>
            </a:pPr>
            <a:r>
              <a:rPr lang="en-US" sz="1600" dirty="0" smtClean="0"/>
              <a:t>2. Draw a straight line between the intro and the body, and between the</a:t>
            </a:r>
          </a:p>
          <a:p>
            <a:pPr lvl="1">
              <a:buNone/>
            </a:pPr>
            <a:r>
              <a:rPr lang="en-US" sz="1600" dirty="0" smtClean="0"/>
              <a:t>body and the conclusion, to separate the parts of the essay.</a:t>
            </a:r>
          </a:p>
          <a:p>
            <a:pPr marL="514350" indent="-514350">
              <a:buNone/>
            </a:pPr>
            <a:r>
              <a:rPr lang="en-US" sz="1600" dirty="0" smtClean="0"/>
              <a:t>3. Identify creative writing strategies by underscoring/highlighting and annotating in the margin using the following codes:</a:t>
            </a:r>
          </a:p>
          <a:p>
            <a:pPr lvl="1"/>
            <a:r>
              <a:rPr lang="en-US" sz="1600" dirty="0" smtClean="0"/>
              <a:t>M3 = Magic 3/Tricolon</a:t>
            </a:r>
          </a:p>
          <a:p>
            <a:pPr lvl="1"/>
            <a:r>
              <a:rPr lang="en-US" sz="1600" dirty="0" smtClean="0"/>
              <a:t>FL = Figurative Language</a:t>
            </a:r>
          </a:p>
          <a:p>
            <a:pPr lvl="1"/>
            <a:r>
              <a:rPr lang="en-US" sz="1600" dirty="0" smtClean="0"/>
              <a:t>SD = Specific Details for Effect/Imagery</a:t>
            </a:r>
          </a:p>
          <a:p>
            <a:pPr lvl="1"/>
            <a:r>
              <a:rPr lang="en-US" sz="1600" dirty="0" smtClean="0"/>
              <a:t>HM = Hyphenated/Compound Modifier</a:t>
            </a:r>
          </a:p>
          <a:p>
            <a:pPr lvl="1"/>
            <a:r>
              <a:rPr lang="en-US" sz="1600" dirty="0" smtClean="0"/>
              <a:t>RE = Repetition for Effect</a:t>
            </a:r>
          </a:p>
          <a:p>
            <a:pPr lvl="1"/>
            <a:r>
              <a:rPr lang="en-US" sz="1600" dirty="0" smtClean="0"/>
              <a:t>H = Humor</a:t>
            </a:r>
          </a:p>
          <a:p>
            <a:pPr lvl="1"/>
            <a:r>
              <a:rPr lang="en-US" sz="1600" dirty="0" smtClean="0"/>
              <a:t>EM = Expanded Moment</a:t>
            </a:r>
          </a:p>
          <a:p>
            <a:pPr lvl="1"/>
            <a:r>
              <a:rPr lang="en-US" sz="1600" dirty="0" smtClean="0"/>
              <a:t>FCE = Full-Circle Ending</a:t>
            </a:r>
          </a:p>
          <a:p>
            <a:pPr>
              <a:buNone/>
            </a:pPr>
            <a:r>
              <a:rPr lang="en-US" sz="1600" dirty="0" smtClean="0"/>
              <a:t>4.  Write your own essay,  imitating Allen’s chronological organization and full-circle ending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1870</TotalTime>
  <Words>175</Words>
  <Application>Microsoft Macintosh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Analyze &amp; Annotate Quality Writing for Rhetorical Devices</vt:lpstr>
      <vt:lpstr>Annotate an Essay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 Quality Writing for:  Creative writing strategies</dc:title>
  <dc:creator>tbowman</dc:creator>
  <cp:lastModifiedBy>Theresa Bowman</cp:lastModifiedBy>
  <cp:revision>29</cp:revision>
  <dcterms:created xsi:type="dcterms:W3CDTF">2013-09-24T20:44:07Z</dcterms:created>
  <dcterms:modified xsi:type="dcterms:W3CDTF">2014-09-24T12:23:07Z</dcterms:modified>
</cp:coreProperties>
</file>