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7F81D5-062A-4EA2-8E90-E8BF2A3A79C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C7EB8E-54BF-4C32-91FC-05BECC9FE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7F81D5-062A-4EA2-8E90-E8BF2A3A79C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7EB8E-54BF-4C32-91FC-05BECC9FE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7F81D5-062A-4EA2-8E90-E8BF2A3A79C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7EB8E-54BF-4C32-91FC-05BECC9FE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7F81D5-062A-4EA2-8E90-E8BF2A3A79C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7EB8E-54BF-4C32-91FC-05BECC9FE42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7F81D5-062A-4EA2-8E90-E8BF2A3A79C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7EB8E-54BF-4C32-91FC-05BECC9FE42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7F81D5-062A-4EA2-8E90-E8BF2A3A79C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7EB8E-54BF-4C32-91FC-05BECC9FE4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7F81D5-062A-4EA2-8E90-E8BF2A3A79C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7EB8E-54BF-4C32-91FC-05BECC9FE4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7F81D5-062A-4EA2-8E90-E8BF2A3A79C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7EB8E-54BF-4C32-91FC-05BECC9FE42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7F81D5-062A-4EA2-8E90-E8BF2A3A79C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7EB8E-54BF-4C32-91FC-05BECC9FE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7F81D5-062A-4EA2-8E90-E8BF2A3A79C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7EB8E-54BF-4C32-91FC-05BECC9FE4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7F81D5-062A-4EA2-8E90-E8BF2A3A79C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C7EB8E-54BF-4C32-91FC-05BECC9FE42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7F81D5-062A-4EA2-8E90-E8BF2A3A79C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C7EB8E-54BF-4C32-91FC-05BECC9FE4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Dailies – p.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 the excerpt &amp; answer the ?’s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Tap, tap, tap. I walk down the street of my home town….In one breath I inhale memories of Sunday picnics, family reunions, and hopscotch afternoons….I look down at the old brick road and could </a:t>
            </a:r>
            <a:r>
              <a:rPr lang="en-US" smtClean="0"/>
              <a:t>swear it smiled </a:t>
            </a:r>
            <a:r>
              <a:rPr lang="en-US" dirty="0" smtClean="0"/>
              <a:t>at me, welcoming me and telling me to remember the sunny days when my friends and I skipped and changed, the lap of strawberries dazzling our tongues…(</a:t>
            </a:r>
            <a:r>
              <a:rPr lang="en-US" dirty="0" err="1" smtClean="0"/>
              <a:t>Kirch</a:t>
            </a:r>
            <a:r>
              <a:rPr lang="en-US" dirty="0" smtClean="0"/>
              <a:t>, “I’m Home”).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marL="566928" indent="-457200">
              <a:buFont typeface="+mj-lt"/>
              <a:buAutoNum type="arabicPeriod"/>
            </a:pPr>
            <a:r>
              <a:rPr lang="en-US" dirty="0" smtClean="0"/>
              <a:t>Quote a magic three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 smtClean="0"/>
              <a:t>Quote a repetition for effect and explain what other literary device it could represent.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 smtClean="0"/>
              <a:t>Quote a personification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 smtClean="0"/>
              <a:t>Quote a vivid verb and replace it with a common one to illustrate the importance of word choice.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 smtClean="0"/>
              <a:t>Quote a metaphor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 smtClean="0"/>
              <a:t>What is particularly effective about the author’s use of the phrase “a lap of strawberries”?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413</TotalTime>
  <Words>156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Dailies – p. 12</vt:lpstr>
      <vt:lpstr>Read the excerpt &amp; answer the ?’s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Dailies – p. 12</dc:title>
  <dc:creator>tbowman</dc:creator>
  <cp:lastModifiedBy>tbowman</cp:lastModifiedBy>
  <cp:revision>2</cp:revision>
  <dcterms:created xsi:type="dcterms:W3CDTF">2013-10-02T11:21:29Z</dcterms:created>
  <dcterms:modified xsi:type="dcterms:W3CDTF">2013-10-02T18:14:32Z</dcterms:modified>
</cp:coreProperties>
</file>