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AD887-0B6D-40D6-84E2-0DBC02248D0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A17828-9C4A-43D4-BAFE-A944E45C5F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143000"/>
          </a:xfrm>
        </p:spPr>
        <p:txBody>
          <a:bodyPr/>
          <a:lstStyle/>
          <a:p>
            <a:r>
              <a:rPr lang="en-US" dirty="0" smtClean="0"/>
              <a:t>Lost &amp; Found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057400"/>
            <a:ext cx="6172200" cy="4317522"/>
          </a:xfrm>
        </p:spPr>
        <p:txBody>
          <a:bodyPr>
            <a:normAutofit/>
          </a:bodyPr>
          <a:lstStyle/>
          <a:p>
            <a:r>
              <a:rPr lang="en-US" dirty="0" smtClean="0"/>
              <a:t>ANNOTATE: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Beginning = BEG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Middle = MID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End = END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/>
            <a:r>
              <a:rPr lang="en-US" smtClean="0"/>
              <a:t>Annotate: ELEMENTS </a:t>
            </a:r>
            <a:r>
              <a:rPr lang="en-US" dirty="0" smtClean="0"/>
              <a:t>OF VOICE: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Imagery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Diction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Syntax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Detail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Figurative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27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Lost &amp; Found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&amp; Found</dc:title>
  <dc:creator>tbowman</dc:creator>
  <cp:lastModifiedBy>tbowman</cp:lastModifiedBy>
  <cp:revision>19</cp:revision>
  <dcterms:created xsi:type="dcterms:W3CDTF">2013-09-03T15:39:30Z</dcterms:created>
  <dcterms:modified xsi:type="dcterms:W3CDTF">2013-09-03T19:27:11Z</dcterms:modified>
</cp:coreProperties>
</file>