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8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F608FE-5D35-4420-9E26-12BC9EA1EB08}" type="datetimeFigureOut">
              <a:rPr lang="en-US" smtClean="0"/>
              <a:t>9/9/2013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D34C3BA-52BA-41C3-A43D-6BC38BD6CBD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Writer’s Notebook: Five Tabs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Tool Box</a:t>
            </a:r>
          </a:p>
          <a:p>
            <a:pPr lvl="1"/>
            <a:r>
              <a:rPr lang="en-US" dirty="0" smtClean="0"/>
              <a:t>House for “tricks”, the tools for </a:t>
            </a:r>
            <a:r>
              <a:rPr lang="en-US" smtClean="0"/>
              <a:t>mature writing</a:t>
            </a:r>
            <a:endParaRPr lang="en-US" dirty="0" smtClean="0"/>
          </a:p>
          <a:p>
            <a:r>
              <a:rPr lang="en-US" dirty="0" smtClean="0"/>
              <a:t>The Garage</a:t>
            </a:r>
          </a:p>
          <a:p>
            <a:pPr lvl="1"/>
            <a:r>
              <a:rPr lang="en-US" dirty="0" smtClean="0"/>
              <a:t>Place to study the craft of writing; the “GEMS” from our mentor authors</a:t>
            </a:r>
          </a:p>
          <a:p>
            <a:r>
              <a:rPr lang="en-US" dirty="0" smtClean="0"/>
              <a:t>The Scribe</a:t>
            </a:r>
          </a:p>
          <a:p>
            <a:pPr lvl="1"/>
            <a:r>
              <a:rPr lang="en-US" dirty="0" smtClean="0"/>
              <a:t>Place to develop our own “GEMS”; keep our “works-in-progress”</a:t>
            </a:r>
          </a:p>
          <a:p>
            <a:r>
              <a:rPr lang="en-US" dirty="0" smtClean="0"/>
              <a:t>The Transformer</a:t>
            </a:r>
          </a:p>
          <a:p>
            <a:pPr lvl="1"/>
            <a:r>
              <a:rPr lang="en-US" dirty="0" smtClean="0"/>
              <a:t>Grammar, Editing, Revising, &amp; Vivacious Vocabulary</a:t>
            </a:r>
          </a:p>
          <a:p>
            <a:r>
              <a:rPr lang="en-US" dirty="0" smtClean="0"/>
              <a:t>The Analyzer</a:t>
            </a:r>
          </a:p>
          <a:p>
            <a:pPr lvl="1"/>
            <a:r>
              <a:rPr lang="en-US" dirty="0" smtClean="0"/>
              <a:t>Literary Analysis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0</TotalTime>
  <Words>67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Flow</vt:lpstr>
      <vt:lpstr>The Writer’s Notebook: Five Tabs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Writer’s Notebook: Five Tabs</dc:title>
  <dc:creator>tbowman</dc:creator>
  <cp:lastModifiedBy>tbowman</cp:lastModifiedBy>
  <cp:revision>2</cp:revision>
  <dcterms:created xsi:type="dcterms:W3CDTF">2013-09-09T14:37:39Z</dcterms:created>
  <dcterms:modified xsi:type="dcterms:W3CDTF">2013-09-09T14:38:08Z</dcterms:modified>
</cp:coreProperties>
</file>